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F0EF-DBD9-460D-B58D-6FAB23D95FBE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394B-5103-47F8-BE49-A5299820305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rickly-pears-1006171_960_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923928" y="188640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it-IT" sz="8000" b="1" cap="none" spc="0" dirty="0" smtClean="0">
                <a:ln w="41275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radley Hand ITC" pitchFamily="66" charset="0"/>
              </a:rPr>
              <a:t>“Resto al</a:t>
            </a:r>
          </a:p>
          <a:p>
            <a:pPr algn="ctr"/>
            <a:r>
              <a:rPr lang="it-IT" sz="8000" b="1" cap="none" spc="0" dirty="0" smtClean="0">
                <a:ln w="41275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radley Hand ITC" pitchFamily="66" charset="0"/>
              </a:rPr>
              <a:t> Sud”</a:t>
            </a:r>
            <a:endParaRPr lang="it-IT" sz="8000" b="1" cap="none" spc="0" dirty="0">
              <a:ln w="41275" cmpd="sng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Irene</dc:creator>
  <cp:lastModifiedBy>Irene</cp:lastModifiedBy>
  <cp:revision>2</cp:revision>
  <dcterms:created xsi:type="dcterms:W3CDTF">2019-01-08T11:46:36Z</dcterms:created>
  <dcterms:modified xsi:type="dcterms:W3CDTF">2019-01-08T11:56:46Z</dcterms:modified>
</cp:coreProperties>
</file>